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8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0BF20-2B6C-4351-9615-A9ABF27C29E7}" type="datetimeFigureOut">
              <a:rPr lang="es-ES" smtClean="0"/>
              <a:t>27/05/2025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9C73E-F098-4916-AC2F-AC5892D9F5C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30511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0BF20-2B6C-4351-9615-A9ABF27C29E7}" type="datetimeFigureOut">
              <a:rPr lang="es-ES" smtClean="0"/>
              <a:t>27/05/2025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9C73E-F098-4916-AC2F-AC5892D9F5C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41833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0BF20-2B6C-4351-9615-A9ABF27C29E7}" type="datetimeFigureOut">
              <a:rPr lang="es-ES" smtClean="0"/>
              <a:t>27/05/2025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9C73E-F098-4916-AC2F-AC5892D9F5C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84150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0BF20-2B6C-4351-9615-A9ABF27C29E7}" type="datetimeFigureOut">
              <a:rPr lang="es-ES" smtClean="0"/>
              <a:t>27/05/2025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9C73E-F098-4916-AC2F-AC5892D9F5C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45453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0BF20-2B6C-4351-9615-A9ABF27C29E7}" type="datetimeFigureOut">
              <a:rPr lang="es-ES" smtClean="0"/>
              <a:t>27/05/2025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9C73E-F098-4916-AC2F-AC5892D9F5C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53574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0BF20-2B6C-4351-9615-A9ABF27C29E7}" type="datetimeFigureOut">
              <a:rPr lang="es-ES" smtClean="0"/>
              <a:t>27/05/2025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9C73E-F098-4916-AC2F-AC5892D9F5C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17857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0BF20-2B6C-4351-9615-A9ABF27C29E7}" type="datetimeFigureOut">
              <a:rPr lang="es-ES" smtClean="0"/>
              <a:t>27/05/2025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9C73E-F098-4916-AC2F-AC5892D9F5C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70032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0BF20-2B6C-4351-9615-A9ABF27C29E7}" type="datetimeFigureOut">
              <a:rPr lang="es-ES" smtClean="0"/>
              <a:t>27/05/2025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9C73E-F098-4916-AC2F-AC5892D9F5C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84060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0BF20-2B6C-4351-9615-A9ABF27C29E7}" type="datetimeFigureOut">
              <a:rPr lang="es-ES" smtClean="0"/>
              <a:t>27/05/2025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9C73E-F098-4916-AC2F-AC5892D9F5C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01923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0BF20-2B6C-4351-9615-A9ABF27C29E7}" type="datetimeFigureOut">
              <a:rPr lang="es-ES" smtClean="0"/>
              <a:t>27/05/2025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9C73E-F098-4916-AC2F-AC5892D9F5C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9086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0BF20-2B6C-4351-9615-A9ABF27C29E7}" type="datetimeFigureOut">
              <a:rPr lang="es-ES" smtClean="0"/>
              <a:t>27/05/2025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9C73E-F098-4916-AC2F-AC5892D9F5C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44348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70BF20-2B6C-4351-9615-A9ABF27C29E7}" type="datetimeFigureOut">
              <a:rPr lang="es-ES" smtClean="0"/>
              <a:t>27/05/2025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99C73E-F098-4916-AC2F-AC5892D9F5C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5053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 Grupo"/>
          <p:cNvGrpSpPr/>
          <p:nvPr/>
        </p:nvGrpSpPr>
        <p:grpSpPr>
          <a:xfrm>
            <a:off x="1789638" y="1276509"/>
            <a:ext cx="4365719" cy="2810443"/>
            <a:chOff x="1690764" y="764704"/>
            <a:chExt cx="4365719" cy="2810443"/>
          </a:xfrm>
        </p:grpSpPr>
        <p:pic>
          <p:nvPicPr>
            <p:cNvPr id="4" name="Picture 2" descr="C:\Users\sancheze255\Pictures\Imagen1.png"/>
            <p:cNvPicPr>
              <a:picLocks noChangeAspect="1" noChangeArrowheads="1"/>
            </p:cNvPicPr>
            <p:nvPr/>
          </p:nvPicPr>
          <p:blipFill rotWithShape="1">
            <a:blip r:embed="rId2" cstate="print">
              <a:grayscl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5040" r="43445" b="-1"/>
            <a:stretch/>
          </p:blipFill>
          <p:spPr bwMode="auto">
            <a:xfrm>
              <a:off x="4041895" y="2494213"/>
              <a:ext cx="2014587" cy="108093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2" descr="C:\Users\sancheze255\Pictures\Imagen1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7200"/>
                      </a14:imgEffect>
                      <a14:imgEffect>
                        <a14:saturation sat="400000"/>
                      </a14:imgEffect>
                      <a14:imgEffect>
                        <a14:brightnessContrast bright="20000"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9968" t="45040" b="-1"/>
            <a:stretch/>
          </p:blipFill>
          <p:spPr bwMode="auto">
            <a:xfrm>
              <a:off x="4041896" y="793742"/>
              <a:ext cx="2014587" cy="15270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6" name="Picture 2" descr="\\ESMAD10684\escaner\2024 EVENTOS\24-06-08 TORNEO DE GOLF  HYUNDAI ASTURDAI - PROSHOP - HOSTELERIA - ENSEÑANZA LAS CALDAS\HYUNDAI ASTURDAI.jpg"/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0051"/>
            <a:stretch/>
          </p:blipFill>
          <p:spPr bwMode="auto">
            <a:xfrm>
              <a:off x="1690764" y="1838912"/>
              <a:ext cx="1930258" cy="173623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Logo Golf las Calda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48476" y="764704"/>
              <a:ext cx="1632755" cy="9080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3520241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FCC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Garrido Espina, Luis Jose</dc:creator>
  <cp:lastModifiedBy>Garrido Espina, Luis Jose</cp:lastModifiedBy>
  <cp:revision>4</cp:revision>
  <dcterms:created xsi:type="dcterms:W3CDTF">2024-05-24T09:47:20Z</dcterms:created>
  <dcterms:modified xsi:type="dcterms:W3CDTF">2025-05-27T12:03:05Z</dcterms:modified>
</cp:coreProperties>
</file>