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es-ES"/>
    </a:defPPr>
    <a:lvl1pPr marL="0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5866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1733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37600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83466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29333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75200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21067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66933" algn="l" defTabSz="8917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D1F"/>
    <a:srgbClr val="008000"/>
    <a:srgbClr val="FFCC66"/>
    <a:srgbClr val="EBE600"/>
    <a:srgbClr val="FFCC00"/>
    <a:srgbClr val="585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6" y="-72"/>
      </p:cViewPr>
      <p:guideLst>
        <p:guide orient="horz" pos="3121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2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6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35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79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8" y="529698"/>
            <a:ext cx="1157288" cy="112680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4" cy="112680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079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31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58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17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376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834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2293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6752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12106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566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80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7" y="3081869"/>
            <a:ext cx="2257425" cy="87159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2" y="3081869"/>
            <a:ext cx="2257425" cy="871590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2340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5866" indent="0">
              <a:buNone/>
              <a:defRPr sz="2000" b="1"/>
            </a:lvl2pPr>
            <a:lvl3pPr marL="891733" indent="0">
              <a:buNone/>
              <a:defRPr sz="1800" b="1"/>
            </a:lvl3pPr>
            <a:lvl4pPr marL="1337600" indent="0">
              <a:buNone/>
              <a:defRPr sz="1600" b="1"/>
            </a:lvl4pPr>
            <a:lvl5pPr marL="1783466" indent="0">
              <a:buNone/>
              <a:defRPr sz="1600" b="1"/>
            </a:lvl5pPr>
            <a:lvl6pPr marL="2229333" indent="0">
              <a:buNone/>
              <a:defRPr sz="1600" b="1"/>
            </a:lvl6pPr>
            <a:lvl7pPr marL="2675200" indent="0">
              <a:buNone/>
              <a:defRPr sz="1600" b="1"/>
            </a:lvl7pPr>
            <a:lvl8pPr marL="3121067" indent="0">
              <a:buNone/>
              <a:defRPr sz="1600" b="1"/>
            </a:lvl8pPr>
            <a:lvl9pPr marL="356693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5866" indent="0">
              <a:buNone/>
              <a:defRPr sz="2000" b="1"/>
            </a:lvl2pPr>
            <a:lvl3pPr marL="891733" indent="0">
              <a:buNone/>
              <a:defRPr sz="1800" b="1"/>
            </a:lvl3pPr>
            <a:lvl4pPr marL="1337600" indent="0">
              <a:buNone/>
              <a:defRPr sz="1600" b="1"/>
            </a:lvl4pPr>
            <a:lvl5pPr marL="1783466" indent="0">
              <a:buNone/>
              <a:defRPr sz="1600" b="1"/>
            </a:lvl5pPr>
            <a:lvl6pPr marL="2229333" indent="0">
              <a:buNone/>
              <a:defRPr sz="1600" b="1"/>
            </a:lvl6pPr>
            <a:lvl7pPr marL="2675200" indent="0">
              <a:buNone/>
              <a:defRPr sz="1600" b="1"/>
            </a:lvl7pPr>
            <a:lvl8pPr marL="3121067" indent="0">
              <a:buNone/>
              <a:defRPr sz="1600" b="1"/>
            </a:lvl8pPr>
            <a:lvl9pPr marL="356693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05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195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5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1"/>
          </a:xfrm>
        </p:spPr>
        <p:txBody>
          <a:bodyPr/>
          <a:lstStyle>
            <a:lvl1pPr marL="0" indent="0">
              <a:buNone/>
              <a:defRPr sz="1300"/>
            </a:lvl1pPr>
            <a:lvl2pPr marL="445866" indent="0">
              <a:buNone/>
              <a:defRPr sz="1100"/>
            </a:lvl2pPr>
            <a:lvl3pPr marL="891733" indent="0">
              <a:buNone/>
              <a:defRPr sz="1000"/>
            </a:lvl3pPr>
            <a:lvl4pPr marL="1337600" indent="0">
              <a:buNone/>
              <a:defRPr sz="900"/>
            </a:lvl4pPr>
            <a:lvl5pPr marL="1783466" indent="0">
              <a:buNone/>
              <a:defRPr sz="900"/>
            </a:lvl5pPr>
            <a:lvl6pPr marL="2229333" indent="0">
              <a:buNone/>
              <a:defRPr sz="900"/>
            </a:lvl6pPr>
            <a:lvl7pPr marL="2675200" indent="0">
              <a:buNone/>
              <a:defRPr sz="900"/>
            </a:lvl7pPr>
            <a:lvl8pPr marL="3121067" indent="0">
              <a:buNone/>
              <a:defRPr sz="900"/>
            </a:lvl8pPr>
            <a:lvl9pPr marL="356693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366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8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8" y="885121"/>
            <a:ext cx="4114800" cy="5943600"/>
          </a:xfrm>
        </p:spPr>
        <p:txBody>
          <a:bodyPr/>
          <a:lstStyle>
            <a:lvl1pPr marL="0" indent="0">
              <a:buNone/>
              <a:defRPr sz="3100"/>
            </a:lvl1pPr>
            <a:lvl2pPr marL="445866" indent="0">
              <a:buNone/>
              <a:defRPr sz="2700"/>
            </a:lvl2pPr>
            <a:lvl3pPr marL="891733" indent="0">
              <a:buNone/>
              <a:defRPr sz="2300"/>
            </a:lvl3pPr>
            <a:lvl4pPr marL="1337600" indent="0">
              <a:buNone/>
              <a:defRPr sz="2000"/>
            </a:lvl4pPr>
            <a:lvl5pPr marL="1783466" indent="0">
              <a:buNone/>
              <a:defRPr sz="2000"/>
            </a:lvl5pPr>
            <a:lvl6pPr marL="2229333" indent="0">
              <a:buNone/>
              <a:defRPr sz="2000"/>
            </a:lvl6pPr>
            <a:lvl7pPr marL="2675200" indent="0">
              <a:buNone/>
              <a:defRPr sz="2000"/>
            </a:lvl7pPr>
            <a:lvl8pPr marL="3121067" indent="0">
              <a:buNone/>
              <a:defRPr sz="2000"/>
            </a:lvl8pPr>
            <a:lvl9pPr marL="3566933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8" y="7752823"/>
            <a:ext cx="4114800" cy="1162578"/>
          </a:xfrm>
        </p:spPr>
        <p:txBody>
          <a:bodyPr/>
          <a:lstStyle>
            <a:lvl1pPr marL="0" indent="0">
              <a:buNone/>
              <a:defRPr sz="1300"/>
            </a:lvl1pPr>
            <a:lvl2pPr marL="445866" indent="0">
              <a:buNone/>
              <a:defRPr sz="1100"/>
            </a:lvl2pPr>
            <a:lvl3pPr marL="891733" indent="0">
              <a:buNone/>
              <a:defRPr sz="1000"/>
            </a:lvl3pPr>
            <a:lvl4pPr marL="1337600" indent="0">
              <a:buNone/>
              <a:defRPr sz="900"/>
            </a:lvl4pPr>
            <a:lvl5pPr marL="1783466" indent="0">
              <a:buNone/>
              <a:defRPr sz="900"/>
            </a:lvl5pPr>
            <a:lvl6pPr marL="2229333" indent="0">
              <a:buNone/>
              <a:defRPr sz="900"/>
            </a:lvl6pPr>
            <a:lvl7pPr marL="2675200" indent="0">
              <a:buNone/>
              <a:defRPr sz="900"/>
            </a:lvl7pPr>
            <a:lvl8pPr marL="3121067" indent="0">
              <a:buNone/>
              <a:defRPr sz="900"/>
            </a:lvl8pPr>
            <a:lvl9pPr marL="356693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49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89173" tIns="44587" rIns="89173" bIns="4458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311403"/>
            <a:ext cx="6172200" cy="6537501"/>
          </a:xfrm>
          <a:prstGeom prst="rect">
            <a:avLst/>
          </a:prstGeom>
        </p:spPr>
        <p:txBody>
          <a:bodyPr vert="horz" lIns="89173" tIns="44587" rIns="89173" bIns="44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89173" tIns="44587" rIns="89173" bIns="4458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CED2A-803C-4E7D-8882-769FA04F7612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89173" tIns="44587" rIns="89173" bIns="4458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89173" tIns="44587" rIns="89173" bIns="4458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2270B-BE67-484F-B9A7-0768AE69E0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7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173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00" indent="-334400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24533" indent="-278667" algn="l" defTabSz="8917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666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60533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6400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52266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98133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4000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89867" indent="-222934" algn="l" defTabSz="89173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5866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1733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7600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3466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29333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5200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21067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6933" algn="l" defTabSz="8917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3" y="1"/>
            <a:ext cx="6857997" cy="9243086"/>
            <a:chOff x="163485" y="179511"/>
            <a:chExt cx="6577883" cy="8711401"/>
          </a:xfrm>
        </p:grpSpPr>
        <p:pic>
          <p:nvPicPr>
            <p:cNvPr id="7" name="Picture 4" descr="Juegos de golf para niños, Costa del Sol 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intBrush/>
                      </a14:imgEffect>
                      <a14:imgEffect>
                        <a14:sharpenSoften amount="-25000"/>
                      </a14:imgEffect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434"/>
            <a:stretch/>
          </p:blipFill>
          <p:spPr bwMode="auto">
            <a:xfrm flipH="1">
              <a:off x="163488" y="179511"/>
              <a:ext cx="6577880" cy="744146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  <p:pic>
          <p:nvPicPr>
            <p:cNvPr id="8" name="Picture 4" descr="Juegos de golf para niños, Costa del Sol "/>
            <p:cNvPicPr>
              <a:picLocks noChangeAspect="1" noChangeArrowheads="1"/>
            </p:cNvPicPr>
            <p:nvPr/>
          </p:nvPicPr>
          <p:blipFill rotWithShape="1"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intBrush/>
                      </a14:imgEffect>
                      <a14:imgEffect>
                        <a14:sharpenSoften amount="-25000"/>
                      </a14:imgEffect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561"/>
            <a:stretch/>
          </p:blipFill>
          <p:spPr bwMode="auto">
            <a:xfrm flipH="1">
              <a:off x="163485" y="5051199"/>
              <a:ext cx="6577879" cy="383971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  <a:extLst/>
          </p:spPr>
        </p:pic>
      </p:grp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6081" y="3070662"/>
            <a:ext cx="6192688" cy="858095"/>
          </a:xfrm>
        </p:spPr>
        <p:txBody>
          <a:bodyPr>
            <a:noAutofit/>
          </a:bodyPr>
          <a:lstStyle/>
          <a:p>
            <a:r>
              <a:rPr lang="es-ES" sz="3900" b="1" dirty="0">
                <a:solidFill>
                  <a:schemeClr val="tx2">
                    <a:lumMod val="75000"/>
                  </a:schemeClr>
                </a:solidFill>
                <a:latin typeface="Boopee" panose="02000506020000020003" pitchFamily="2" charset="0"/>
              </a:rPr>
              <a:t>Campo Municipal de Golf Las Caldas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63486" y="704528"/>
            <a:ext cx="6577879" cy="1936704"/>
          </a:xfrm>
          <a:prstGeom prst="rect">
            <a:avLst/>
          </a:prstGeom>
          <a:noFill/>
        </p:spPr>
        <p:txBody>
          <a:bodyPr wrap="square" lIns="89173" tIns="44587" rIns="89173" bIns="44587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dirty="0">
                <a:solidFill>
                  <a:schemeClr val="accent1">
                    <a:lumMod val="75000"/>
                  </a:schemeClr>
                </a:solidFill>
              </a:rPr>
              <a:t>Oferta green fee menores de 18 </a:t>
            </a:r>
            <a:r>
              <a:rPr lang="es-ES" sz="6000" dirty="0" smtClean="0">
                <a:solidFill>
                  <a:schemeClr val="accent1">
                    <a:lumMod val="75000"/>
                  </a:schemeClr>
                </a:solidFill>
              </a:rPr>
              <a:t>años</a:t>
            </a:r>
            <a:endParaRPr lang="es-ES" sz="5800" b="1" spc="48" dirty="0">
              <a:ln w="11430">
                <a:solidFill>
                  <a:schemeClr val="tx1"/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nya Nouvelle" panose="00000400000000000000" pitchFamily="2" charset="0"/>
            </a:endParaRPr>
          </a:p>
        </p:txBody>
      </p:sp>
      <p:pic>
        <p:nvPicPr>
          <p:cNvPr id="10" name="9 Imagen" descr="C:\Users\GARRIDOL253\Desktop\BONO CG LAS CALDAS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61"/>
          <a:stretch/>
        </p:blipFill>
        <p:spPr bwMode="auto">
          <a:xfrm>
            <a:off x="0" y="8911630"/>
            <a:ext cx="6857997" cy="8659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724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</Words>
  <Application>Microsoft Office PowerPoint</Application>
  <PresentationFormat>A4 (210 x 297 mm)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FCC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Garrido Espina, Luis Jose</dc:creator>
  <cp:lastModifiedBy>Sanchez Sanchez, Emilio Jose</cp:lastModifiedBy>
  <cp:revision>23</cp:revision>
  <cp:lastPrinted>2023-05-31T11:52:17Z</cp:lastPrinted>
  <dcterms:created xsi:type="dcterms:W3CDTF">2023-05-31T09:45:42Z</dcterms:created>
  <dcterms:modified xsi:type="dcterms:W3CDTF">2024-07-12T11:27:06Z</dcterms:modified>
</cp:coreProperties>
</file>