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4" y="-1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5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46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18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57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17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66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87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18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22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240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49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E4EEC-E863-4C2A-BD63-4D75E65AAA62}" type="datetimeFigureOut">
              <a:rPr lang="es-ES" smtClean="0"/>
              <a:t>03/10/2024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CD566-0413-4CD3-A655-9AA7534773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20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SMAD10684\escaner\2024 EVENTOS\24-10-10 X TROFEO BIENVENIDA AESGOLF 2024\Sistema Las Caldas 10 O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07504"/>
            <a:ext cx="6669000" cy="88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508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FCC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Sanchez Sanchez, Emilio Jose</dc:creator>
  <cp:lastModifiedBy>Sanchez Sanchez, Emilio Jose</cp:lastModifiedBy>
  <cp:revision>1</cp:revision>
  <dcterms:created xsi:type="dcterms:W3CDTF">2024-10-03T09:38:34Z</dcterms:created>
  <dcterms:modified xsi:type="dcterms:W3CDTF">2024-10-03T09:40:18Z</dcterms:modified>
</cp:coreProperties>
</file>