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6638"/>
  <p:defaultTextStyle>
    <a:defPPr>
      <a:defRPr lang="es-ES"/>
    </a:defPPr>
    <a:lvl1pPr marL="0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5866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1733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7600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3466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9333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5200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1067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66933" algn="l" defTabSz="8917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  <a:srgbClr val="008000"/>
    <a:srgbClr val="FFCC66"/>
    <a:srgbClr val="EBE600"/>
    <a:srgbClr val="FFCC00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96" y="1182"/>
      </p:cViewPr>
      <p:guideLst>
        <p:guide orient="horz" pos="3121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2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3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7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8" y="529698"/>
            <a:ext cx="1157288" cy="11268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7" y="529698"/>
            <a:ext cx="3357564" cy="11268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9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31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5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1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76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34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293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5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10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669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0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7" y="3081869"/>
            <a:ext cx="2257425" cy="87159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2" y="3081869"/>
            <a:ext cx="2257425" cy="87159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34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866" indent="0">
              <a:buNone/>
              <a:defRPr sz="2000" b="1"/>
            </a:lvl2pPr>
            <a:lvl3pPr marL="891733" indent="0">
              <a:buNone/>
              <a:defRPr sz="1800" b="1"/>
            </a:lvl3pPr>
            <a:lvl4pPr marL="1337600" indent="0">
              <a:buNone/>
              <a:defRPr sz="1600" b="1"/>
            </a:lvl4pPr>
            <a:lvl5pPr marL="1783466" indent="0">
              <a:buNone/>
              <a:defRPr sz="1600" b="1"/>
            </a:lvl5pPr>
            <a:lvl6pPr marL="2229333" indent="0">
              <a:buNone/>
              <a:defRPr sz="1600" b="1"/>
            </a:lvl6pPr>
            <a:lvl7pPr marL="2675200" indent="0">
              <a:buNone/>
              <a:defRPr sz="1600" b="1"/>
            </a:lvl7pPr>
            <a:lvl8pPr marL="3121067" indent="0">
              <a:buNone/>
              <a:defRPr sz="1600" b="1"/>
            </a:lvl8pPr>
            <a:lvl9pPr marL="356693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3141487"/>
            <a:ext cx="3030141" cy="57074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866" indent="0">
              <a:buNone/>
              <a:defRPr sz="2000" b="1"/>
            </a:lvl2pPr>
            <a:lvl3pPr marL="891733" indent="0">
              <a:buNone/>
              <a:defRPr sz="1800" b="1"/>
            </a:lvl3pPr>
            <a:lvl4pPr marL="1337600" indent="0">
              <a:buNone/>
              <a:defRPr sz="1600" b="1"/>
            </a:lvl4pPr>
            <a:lvl5pPr marL="1783466" indent="0">
              <a:buNone/>
              <a:defRPr sz="1600" b="1"/>
            </a:lvl5pPr>
            <a:lvl6pPr marL="2229333" indent="0">
              <a:buNone/>
              <a:defRPr sz="1600" b="1"/>
            </a:lvl6pPr>
            <a:lvl7pPr marL="2675200" indent="0">
              <a:buNone/>
              <a:defRPr sz="1600" b="1"/>
            </a:lvl7pPr>
            <a:lvl8pPr marL="3121067" indent="0">
              <a:buNone/>
              <a:defRPr sz="1600" b="1"/>
            </a:lvl8pPr>
            <a:lvl9pPr marL="356693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3141487"/>
            <a:ext cx="3031331" cy="57074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05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95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9" y="394406"/>
            <a:ext cx="3833813" cy="845449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1"/>
          </a:xfrm>
        </p:spPr>
        <p:txBody>
          <a:bodyPr/>
          <a:lstStyle>
            <a:lvl1pPr marL="0" indent="0">
              <a:buNone/>
              <a:defRPr sz="1300"/>
            </a:lvl1pPr>
            <a:lvl2pPr marL="445866" indent="0">
              <a:buNone/>
              <a:defRPr sz="1100"/>
            </a:lvl2pPr>
            <a:lvl3pPr marL="891733" indent="0">
              <a:buNone/>
              <a:defRPr sz="1000"/>
            </a:lvl3pPr>
            <a:lvl4pPr marL="1337600" indent="0">
              <a:buNone/>
              <a:defRPr sz="900"/>
            </a:lvl4pPr>
            <a:lvl5pPr marL="1783466" indent="0">
              <a:buNone/>
              <a:defRPr sz="900"/>
            </a:lvl5pPr>
            <a:lvl6pPr marL="2229333" indent="0">
              <a:buNone/>
              <a:defRPr sz="900"/>
            </a:lvl6pPr>
            <a:lvl7pPr marL="2675200" indent="0">
              <a:buNone/>
              <a:defRPr sz="900"/>
            </a:lvl7pPr>
            <a:lvl8pPr marL="3121067" indent="0">
              <a:buNone/>
              <a:defRPr sz="900"/>
            </a:lvl8pPr>
            <a:lvl9pPr marL="356693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66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8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8" y="885121"/>
            <a:ext cx="4114800" cy="5943600"/>
          </a:xfrm>
        </p:spPr>
        <p:txBody>
          <a:bodyPr/>
          <a:lstStyle>
            <a:lvl1pPr marL="0" indent="0">
              <a:buNone/>
              <a:defRPr sz="3100"/>
            </a:lvl1pPr>
            <a:lvl2pPr marL="445866" indent="0">
              <a:buNone/>
              <a:defRPr sz="2700"/>
            </a:lvl2pPr>
            <a:lvl3pPr marL="891733" indent="0">
              <a:buNone/>
              <a:defRPr sz="2300"/>
            </a:lvl3pPr>
            <a:lvl4pPr marL="1337600" indent="0">
              <a:buNone/>
              <a:defRPr sz="2000"/>
            </a:lvl4pPr>
            <a:lvl5pPr marL="1783466" indent="0">
              <a:buNone/>
              <a:defRPr sz="2000"/>
            </a:lvl5pPr>
            <a:lvl6pPr marL="2229333" indent="0">
              <a:buNone/>
              <a:defRPr sz="2000"/>
            </a:lvl6pPr>
            <a:lvl7pPr marL="2675200" indent="0">
              <a:buNone/>
              <a:defRPr sz="2000"/>
            </a:lvl7pPr>
            <a:lvl8pPr marL="3121067" indent="0">
              <a:buNone/>
              <a:defRPr sz="2000"/>
            </a:lvl8pPr>
            <a:lvl9pPr marL="3566933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8" y="7752823"/>
            <a:ext cx="4114800" cy="1162578"/>
          </a:xfrm>
        </p:spPr>
        <p:txBody>
          <a:bodyPr/>
          <a:lstStyle>
            <a:lvl1pPr marL="0" indent="0">
              <a:buNone/>
              <a:defRPr sz="1300"/>
            </a:lvl1pPr>
            <a:lvl2pPr marL="445866" indent="0">
              <a:buNone/>
              <a:defRPr sz="1100"/>
            </a:lvl2pPr>
            <a:lvl3pPr marL="891733" indent="0">
              <a:buNone/>
              <a:defRPr sz="1000"/>
            </a:lvl3pPr>
            <a:lvl4pPr marL="1337600" indent="0">
              <a:buNone/>
              <a:defRPr sz="900"/>
            </a:lvl4pPr>
            <a:lvl5pPr marL="1783466" indent="0">
              <a:buNone/>
              <a:defRPr sz="900"/>
            </a:lvl5pPr>
            <a:lvl6pPr marL="2229333" indent="0">
              <a:buNone/>
              <a:defRPr sz="900"/>
            </a:lvl6pPr>
            <a:lvl7pPr marL="2675200" indent="0">
              <a:buNone/>
              <a:defRPr sz="900"/>
            </a:lvl7pPr>
            <a:lvl8pPr marL="3121067" indent="0">
              <a:buNone/>
              <a:defRPr sz="900"/>
            </a:lvl8pPr>
            <a:lvl9pPr marL="356693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4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89173" tIns="44587" rIns="89173" bIns="4458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311403"/>
            <a:ext cx="6172200" cy="6537501"/>
          </a:xfrm>
          <a:prstGeom prst="rect">
            <a:avLst/>
          </a:prstGeom>
        </p:spPr>
        <p:txBody>
          <a:bodyPr vert="horz" lIns="89173" tIns="44587" rIns="89173" bIns="4458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89173" tIns="44587" rIns="89173" bIns="4458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CED2A-803C-4E7D-8882-769FA04F7612}" type="datetimeFigureOut">
              <a:rPr lang="es-ES" smtClean="0"/>
              <a:t>28/05/2024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89173" tIns="44587" rIns="89173" bIns="4458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89173" tIns="44587" rIns="89173" bIns="4458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270B-BE67-484F-B9A7-0768AE69E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17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400" indent="-334400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4533" indent="-278667" algn="l" defTabSz="8917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666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33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400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266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133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4000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9867" indent="-222934" algn="l" defTabSz="8917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66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733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600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466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333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00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067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933" algn="l" defTabSz="8917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" y="1"/>
            <a:ext cx="6857996" cy="9243086"/>
            <a:chOff x="163486" y="179511"/>
            <a:chExt cx="6577882" cy="8711401"/>
          </a:xfrm>
        </p:grpSpPr>
        <p:pic>
          <p:nvPicPr>
            <p:cNvPr id="7" name="Picture 4" descr="Juegos de golf para niños, Costa del Sol 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-25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34"/>
            <a:stretch/>
          </p:blipFill>
          <p:spPr bwMode="auto">
            <a:xfrm flipH="1">
              <a:off x="163488" y="179511"/>
              <a:ext cx="6577880" cy="744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Juegos de golf para niños, Costa del Sol 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-25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/>
            <a:stretch/>
          </p:blipFill>
          <p:spPr bwMode="auto">
            <a:xfrm flipH="1">
              <a:off x="163486" y="6418254"/>
              <a:ext cx="6577879" cy="247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082" y="2300707"/>
            <a:ext cx="6192688" cy="858095"/>
          </a:xfrm>
        </p:spPr>
        <p:txBody>
          <a:bodyPr>
            <a:noAutofit/>
          </a:bodyPr>
          <a:lstStyle/>
          <a:p>
            <a:r>
              <a:rPr lang="es-ES" sz="3900" b="1" dirty="0">
                <a:solidFill>
                  <a:schemeClr val="tx2">
                    <a:lumMod val="75000"/>
                  </a:schemeClr>
                </a:solidFill>
                <a:latin typeface="Boopee" panose="02000506020000020003" pitchFamily="2" charset="0"/>
              </a:rPr>
              <a:t>Campo Municipal de Golf Las Caldas</a:t>
            </a:r>
            <a:endParaRPr lang="es-ES" sz="3900" b="1" dirty="0">
              <a:solidFill>
                <a:schemeClr val="tx2">
                  <a:lumMod val="75000"/>
                </a:schemeClr>
              </a:solidFill>
              <a:latin typeface="Boopee" panose="02000506020000020003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486" y="198425"/>
            <a:ext cx="6577879" cy="1875149"/>
          </a:xfrm>
          <a:prstGeom prst="rect">
            <a:avLst/>
          </a:prstGeom>
          <a:noFill/>
        </p:spPr>
        <p:txBody>
          <a:bodyPr wrap="square" lIns="89173" tIns="44587" rIns="89173" bIns="4458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800" b="1" spc="48" dirty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nya Nouvelle" panose="00000400000000000000" pitchFamily="2" charset="0"/>
              </a:rPr>
              <a:t>Campamento de Golf Junior 2024</a:t>
            </a:r>
            <a:endParaRPr lang="es-ES" sz="5800" b="1" spc="48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nya Nouvelle" panose="00000400000000000000" pitchFamily="2" charset="0"/>
            </a:endParaRPr>
          </a:p>
        </p:txBody>
      </p:sp>
      <p:pic>
        <p:nvPicPr>
          <p:cNvPr id="11" name="Picture 5" descr="\\ESMAD10684\escaner\2022 EVENTOS\22.06.27 CAMPAMENTO 2022\Academia 22.06.01 campamento de veran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8" t="38277" r="5456" b="29953"/>
          <a:stretch/>
        </p:blipFill>
        <p:spPr bwMode="auto">
          <a:xfrm>
            <a:off x="4455683" y="3068227"/>
            <a:ext cx="2304253" cy="26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28227" y="3068914"/>
            <a:ext cx="4208887" cy="272987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lIns="0" tIns="105322" rIns="0" bIns="105322">
            <a:spAutoFit/>
          </a:bodyPr>
          <a:lstStyle/>
          <a:p>
            <a:pPr algn="ctr">
              <a:spcBef>
                <a:spcPts val="1756"/>
              </a:spcBef>
            </a:pPr>
            <a:r>
              <a:rPr lang="es-ES" sz="3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Turnos</a:t>
            </a:r>
          </a:p>
          <a:p>
            <a:pPr algn="ctr">
              <a:spcBef>
                <a:spcPts val="1756"/>
              </a:spcBef>
            </a:pP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 al 28 de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junio</a:t>
            </a:r>
            <a:endParaRPr lang="es-ES" sz="27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756"/>
              </a:spcBef>
            </a:pP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al 5 de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julio</a:t>
            </a:r>
            <a:endParaRPr lang="es-ES" sz="2700" b="1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756"/>
              </a:spcBef>
            </a:pP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al 12 de </a:t>
            </a:r>
            <a:r>
              <a:rPr lang="es-ES" sz="27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julio</a:t>
            </a:r>
            <a:endParaRPr lang="es-ES" sz="3100" dirty="0">
              <a:solidFill>
                <a:srgbClr val="3E4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31441" y="5889106"/>
            <a:ext cx="6694514" cy="1512168"/>
          </a:xfrm>
          <a:prstGeom prst="rect">
            <a:avLst/>
          </a:prstGeom>
        </p:spPr>
        <p:txBody>
          <a:bodyPr vert="horz" lIns="89173" tIns="44587" rIns="89173" bIns="44587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72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 9:30 a 13:30 horas</a:t>
            </a:r>
          </a:p>
          <a:p>
            <a:pPr algn="l">
              <a:spcBef>
                <a:spcPts val="1072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Edades de 7 a 16 años</a:t>
            </a:r>
          </a:p>
          <a:p>
            <a:pPr algn="l">
              <a:spcBef>
                <a:spcPts val="1072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Mínimo 7 alumnos/grupo</a:t>
            </a:r>
          </a:p>
          <a:p>
            <a:pPr algn="r">
              <a:spcBef>
                <a:spcPts val="488"/>
              </a:spcBef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Precio por alumno y turno</a:t>
            </a:r>
          </a:p>
          <a:p>
            <a:pPr>
              <a:spcBef>
                <a:spcPts val="488"/>
              </a:spcBef>
            </a:pPr>
            <a:r>
              <a:rPr lang="es-ES" sz="21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Abonados </a:t>
            </a:r>
            <a:r>
              <a:rPr lang="es-ES" sz="2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120€</a:t>
            </a:r>
          </a:p>
          <a:p>
            <a:pPr>
              <a:spcBef>
                <a:spcPts val="488"/>
              </a:spcBef>
            </a:pPr>
            <a:r>
              <a:rPr lang="es-ES" sz="2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No abonados </a:t>
            </a:r>
            <a:r>
              <a:rPr lang="es-E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135€</a:t>
            </a:r>
          </a:p>
        </p:txBody>
      </p:sp>
      <p:pic>
        <p:nvPicPr>
          <p:cNvPr id="10" name="9 Imagen" descr="C:\Users\GARRIDOL253\Desktop\BONO CG LAS CALDA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1"/>
          <a:stretch/>
        </p:blipFill>
        <p:spPr bwMode="auto">
          <a:xfrm>
            <a:off x="0" y="8911630"/>
            <a:ext cx="6857997" cy="865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24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56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FCC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Garrido Espina, Luis Jose</dc:creator>
  <cp:lastModifiedBy>Garrido Espina, Luis Jose</cp:lastModifiedBy>
  <cp:revision>20</cp:revision>
  <cp:lastPrinted>2023-05-31T11:52:17Z</cp:lastPrinted>
  <dcterms:created xsi:type="dcterms:W3CDTF">2023-05-31T09:45:42Z</dcterms:created>
  <dcterms:modified xsi:type="dcterms:W3CDTF">2024-05-28T12:44:39Z</dcterms:modified>
</cp:coreProperties>
</file>