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4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4BDE-A1DE-49EF-8CC0-65DEB6C2720A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24CD-5F5F-4DCD-A0FD-9F12A89EEF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504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4BDE-A1DE-49EF-8CC0-65DEB6C2720A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24CD-5F5F-4DCD-A0FD-9F12A89EEF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8743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4BDE-A1DE-49EF-8CC0-65DEB6C2720A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24CD-5F5F-4DCD-A0FD-9F12A89EEF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492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4BDE-A1DE-49EF-8CC0-65DEB6C2720A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24CD-5F5F-4DCD-A0FD-9F12A89EEF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162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4BDE-A1DE-49EF-8CC0-65DEB6C2720A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24CD-5F5F-4DCD-A0FD-9F12A89EEF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153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4BDE-A1DE-49EF-8CC0-65DEB6C2720A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24CD-5F5F-4DCD-A0FD-9F12A89EEF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953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4BDE-A1DE-49EF-8CC0-65DEB6C2720A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24CD-5F5F-4DCD-A0FD-9F12A89EEF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11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4BDE-A1DE-49EF-8CC0-65DEB6C2720A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24CD-5F5F-4DCD-A0FD-9F12A89EEF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641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4BDE-A1DE-49EF-8CC0-65DEB6C2720A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24CD-5F5F-4DCD-A0FD-9F12A89EEF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205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4BDE-A1DE-49EF-8CC0-65DEB6C2720A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24CD-5F5F-4DCD-A0FD-9F12A89EEF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323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4BDE-A1DE-49EF-8CC0-65DEB6C2720A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24CD-5F5F-4DCD-A0FD-9F12A89EEF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532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74BDE-A1DE-49EF-8CC0-65DEB6C2720A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424CD-5F5F-4DCD-A0FD-9F12A89EEF4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903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lecha abajo"/>
          <p:cNvSpPr/>
          <p:nvPr/>
        </p:nvSpPr>
        <p:spPr>
          <a:xfrm>
            <a:off x="611560" y="5455687"/>
            <a:ext cx="7992888" cy="1213673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bg1"/>
                </a:solidFill>
              </a:rPr>
              <a:t>Deposite aquí sus alimentos</a:t>
            </a:r>
            <a:endParaRPr lang="es-ES" sz="3600" b="1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48598" y="448928"/>
            <a:ext cx="828092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dirty="0" smtClean="0"/>
              <a:t>II Torneo de Golf</a:t>
            </a:r>
          </a:p>
          <a:p>
            <a:endParaRPr lang="es-ES" sz="1400" b="1" dirty="0" smtClean="0"/>
          </a:p>
          <a:p>
            <a:pPr algn="ctr"/>
            <a:r>
              <a:rPr lang="es-ES" sz="4400" b="1" dirty="0" smtClean="0">
                <a:solidFill>
                  <a:srgbClr val="0070C0"/>
                </a:solidFill>
              </a:rPr>
              <a:t>Ayuda a la Cocina Económica</a:t>
            </a:r>
          </a:p>
          <a:p>
            <a:pPr algn="just"/>
            <a:endParaRPr lang="es-ES" b="1" dirty="0" smtClean="0">
              <a:solidFill>
                <a:srgbClr val="0070C0"/>
              </a:solidFill>
            </a:endParaRPr>
          </a:p>
          <a:p>
            <a:pPr algn="just"/>
            <a:r>
              <a:rPr lang="es-ES" sz="3200" b="1" dirty="0" smtClean="0">
                <a:solidFill>
                  <a:srgbClr val="0070C0"/>
                </a:solidFill>
              </a:rPr>
              <a:t>Puede colaborar con la Cocina Económica de Oviedo aportando alguno de los productos más necesitados por la citada institución:  </a:t>
            </a:r>
            <a:r>
              <a:rPr lang="es-ES" sz="3200" b="1" dirty="0" smtClean="0">
                <a:solidFill>
                  <a:srgbClr val="FF0000"/>
                </a:solidFill>
              </a:rPr>
              <a:t>LECHA, LATAS DE CONSERVA PARA HACER BOADILLOS (</a:t>
            </a:r>
            <a:r>
              <a:rPr lang="es-ES" sz="3200" b="1" dirty="0" err="1" smtClean="0">
                <a:solidFill>
                  <a:srgbClr val="FF0000"/>
                </a:solidFill>
              </a:rPr>
              <a:t>atúmn</a:t>
            </a:r>
            <a:r>
              <a:rPr lang="es-ES" sz="3200" b="1" dirty="0" smtClean="0">
                <a:solidFill>
                  <a:srgbClr val="FF0000"/>
                </a:solidFill>
              </a:rPr>
              <a:t>, mejillones, sardinillas, …)</a:t>
            </a:r>
            <a:endParaRPr lang="es-ES" sz="3200" b="1" dirty="0">
              <a:solidFill>
                <a:srgbClr val="FF0000"/>
              </a:solidFill>
            </a:endParaRPr>
          </a:p>
        </p:txBody>
      </p:sp>
      <p:pic>
        <p:nvPicPr>
          <p:cNvPr id="6" name="13 Imagen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154" y="448928"/>
            <a:ext cx="2679080" cy="110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9879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49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FCC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Garrido Espina, Luis Jose</dc:creator>
  <cp:lastModifiedBy>Sanchez Sanchez, Emilio Jose</cp:lastModifiedBy>
  <cp:revision>3</cp:revision>
  <cp:lastPrinted>2024-05-14T08:01:16Z</cp:lastPrinted>
  <dcterms:created xsi:type="dcterms:W3CDTF">2024-05-13T12:12:02Z</dcterms:created>
  <dcterms:modified xsi:type="dcterms:W3CDTF">2024-05-14T08:20:45Z</dcterms:modified>
</cp:coreProperties>
</file>