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40" y="-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11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00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24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80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4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13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11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1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27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5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D6CA5-3CA9-4CB4-9331-2E128CA93CB1}" type="datetimeFigureOut">
              <a:rPr lang="es-ES" smtClean="0"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EE74-60CD-41D8-93BD-5003488DAB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0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:\Users\GARRIDOL253\Desktop\BONO CG LAS CALDAS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50309" b="95890"/>
          <a:stretch/>
        </p:blipFill>
        <p:spPr bwMode="auto">
          <a:xfrm>
            <a:off x="1420" y="1"/>
            <a:ext cx="6856579" cy="3275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0" y="107504"/>
            <a:ext cx="4708809" cy="1224000"/>
          </a:xfrm>
          <a:noFill/>
        </p:spPr>
        <p:txBody>
          <a:bodyPr>
            <a:noAutofit/>
          </a:bodyPr>
          <a:lstStyle/>
          <a:p>
            <a:r>
              <a:rPr lang="es-ES" sz="4200" b="1" dirty="0" smtClean="0">
                <a:solidFill>
                  <a:schemeClr val="bg1"/>
                </a:solidFill>
              </a:rPr>
              <a:t>PROMOCIÓN </a:t>
            </a:r>
            <a:br>
              <a:rPr lang="es-ES" sz="4200" b="1" dirty="0" smtClean="0">
                <a:solidFill>
                  <a:schemeClr val="bg1"/>
                </a:solidFill>
              </a:rPr>
            </a:br>
            <a:r>
              <a:rPr lang="es-ES" sz="4200" b="1" dirty="0" smtClean="0">
                <a:solidFill>
                  <a:schemeClr val="bg1"/>
                </a:solidFill>
              </a:rPr>
              <a:t>ALTA DE ABONADOS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6491" y="1259633"/>
            <a:ext cx="6872401" cy="2038144"/>
          </a:xfrm>
          <a:noFill/>
        </p:spPr>
        <p:txBody>
          <a:bodyPr lIns="72000" tIns="36000" rIns="72000" bIns="36000">
            <a:noAutofit/>
          </a:bodyPr>
          <a:lstStyle/>
          <a:p>
            <a:pPr lvl="0" fontAlgn="base">
              <a:lnSpc>
                <a:spcPct val="120000"/>
              </a:lnSpc>
              <a:spcBef>
                <a:spcPts val="0"/>
              </a:spcBef>
            </a:pPr>
            <a:r>
              <a:rPr lang="es-ES" altLang="es-ES" b="1" i="1" dirty="0" smtClean="0">
                <a:solidFill>
                  <a:schemeClr val="bg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Cuota ingreso:</a:t>
            </a:r>
          </a:p>
          <a:p>
            <a:pPr lvl="0" fontAlgn="base">
              <a:lnSpc>
                <a:spcPct val="120000"/>
              </a:lnSpc>
              <a:spcBef>
                <a:spcPts val="0"/>
              </a:spcBef>
            </a:pPr>
            <a:r>
              <a:rPr lang="es-ES" altLang="es-ES" sz="2800" b="1" i="1" dirty="0" smtClean="0">
                <a:solidFill>
                  <a:schemeClr val="bg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 menor de 18 o mayor de 60 años: 85,00€ </a:t>
            </a:r>
          </a:p>
          <a:p>
            <a:pPr lvl="0" fontAlgn="base">
              <a:lnSpc>
                <a:spcPct val="120000"/>
              </a:lnSpc>
              <a:spcBef>
                <a:spcPts val="0"/>
              </a:spcBef>
            </a:pPr>
            <a:r>
              <a:rPr lang="es-ES" altLang="es-ES" sz="2800" b="1" i="1" dirty="0" smtClean="0">
                <a:solidFill>
                  <a:schemeClr val="bg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mayor de 18 o menor de 60 años: 134,00</a:t>
            </a:r>
            <a:r>
              <a:rPr lang="es-ES" altLang="es-ES" sz="2800" b="1" i="1" dirty="0" smtClean="0">
                <a:solidFill>
                  <a:schemeClr val="bg1"/>
                </a:solidFill>
                <a:latin typeface="Cambria" panose="02040503050406030204" pitchFamily="18" charset="0"/>
                <a:cs typeface="Arabic Typesetting" panose="03020402040406030203" pitchFamily="66" charset="-78"/>
              </a:rPr>
              <a:t>€</a:t>
            </a:r>
          </a:p>
          <a:p>
            <a:pPr algn="r"/>
            <a:r>
              <a:rPr lang="es-ES" sz="1400" dirty="0" smtClean="0">
                <a:solidFill>
                  <a:schemeClr val="bg1"/>
                </a:solidFill>
              </a:rPr>
              <a:t>(válida </a:t>
            </a:r>
            <a:r>
              <a:rPr lang="es-ES" sz="1400" dirty="0">
                <a:solidFill>
                  <a:schemeClr val="bg1"/>
                </a:solidFill>
              </a:rPr>
              <a:t>hasta </a:t>
            </a:r>
            <a:r>
              <a:rPr lang="es-ES" sz="14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31/12/23</a:t>
            </a:r>
            <a:r>
              <a:rPr lang="es-ES" sz="1400" dirty="0" smtClean="0">
                <a:solidFill>
                  <a:schemeClr val="bg1"/>
                </a:solidFill>
              </a:rPr>
              <a:t>)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Logo Golf las Cal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230" y="107504"/>
            <a:ext cx="206956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C:\Users\GARRIDOL253\Desktop\BONO CG LAS CALDAS.jpg"/>
          <p:cNvPicPr/>
          <p:nvPr/>
        </p:nvPicPr>
        <p:blipFill rotWithShape="1">
          <a:blip r:embed="rId2" cstate="print">
            <a:clrChange>
              <a:clrFrom>
                <a:srgbClr val="FCFCF7"/>
              </a:clrFrom>
              <a:clrTo>
                <a:srgbClr val="FCFC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898"/>
          <a:stretch/>
        </p:blipFill>
        <p:spPr bwMode="auto">
          <a:xfrm>
            <a:off x="1419" y="7935838"/>
            <a:ext cx="6856581" cy="12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\\ESMAD10684\escaner\OFICINA LUIS\FOTOS CAMPO TAMAÑO REDUCIDO\Las Caldas 1024x7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" b="15217"/>
          <a:stretch/>
        </p:blipFill>
        <p:spPr bwMode="auto">
          <a:xfrm>
            <a:off x="1420" y="3275856"/>
            <a:ext cx="6856580" cy="4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C:\Users\GARRIDOL253\Desktop\BONO CG LAS CALDAS.jpg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5" r="33016" b="76321"/>
          <a:stretch/>
        </p:blipFill>
        <p:spPr bwMode="auto">
          <a:xfrm>
            <a:off x="4823822" y="7093915"/>
            <a:ext cx="1955971" cy="799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6414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32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PROMOCIÓN  ALTA DE ABONADOS</vt:lpstr>
    </vt:vector>
  </TitlesOfParts>
  <Company>FCC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ALTA ABONADOS</dc:title>
  <dc:creator>Garrido Espina, Luis Jose</dc:creator>
  <cp:lastModifiedBy>Garrido Espina, Luis Jose</cp:lastModifiedBy>
  <cp:revision>11</cp:revision>
  <dcterms:created xsi:type="dcterms:W3CDTF">2023-11-02T13:35:06Z</dcterms:created>
  <dcterms:modified xsi:type="dcterms:W3CDTF">2023-11-03T09:13:29Z</dcterms:modified>
</cp:coreProperties>
</file>