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974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77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91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94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21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21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31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5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41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4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48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C88E-686B-4ABE-BFC2-93A68FD9C9CB}" type="datetimeFigureOut">
              <a:rPr lang="es-ES" smtClean="0"/>
              <a:t>02/09/2023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0597-4501-4FDA-B99A-E959CD78D7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25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\\ESMAD10684\escaner\OFICINA LUIS\FOTOS CAMPO TAMAÑO REDUCIDO\AEREA 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7288"/>
          <a:stretch/>
        </p:blipFill>
        <p:spPr bwMode="auto">
          <a:xfrm>
            <a:off x="0" y="0"/>
            <a:ext cx="6858000" cy="91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lota de Golf blanca de goma para practicar el torneo de dos piezas, nueva pelota en blanco 1 Uds.: Default Titl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875" y1="28625" x2="37875" y2="28625"/>
                        <a14:backgroundMark x1="69625" y1="85000" x2="69625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60" y="-463246"/>
            <a:ext cx="3739101" cy="37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VII Torneo Ferrocentro | Las Caldas Gol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0" descr="VII Torneo Ferrocentro | Las Caldas Gol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2" descr="VII Torneo Ferrocentro | Las Caldas Gol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9" name="Picture 15" descr="\\ESMAD10684\escaner\2023 EVENTOS\23.09.08 TORNEO FERROCENTRO\Logo ferrocentro 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0" r="100000">
                        <a14:foregroundMark x1="50667" y1="42667" x2="50667" y2="42667"/>
                        <a14:foregroundMark x1="49778" y1="48444" x2="49778" y2="48444"/>
                        <a14:foregroundMark x1="57778" y1="65333" x2="57778" y2="65333"/>
                        <a14:foregroundMark x1="46222" y1="72444" x2="46222" y2="72444"/>
                        <a14:foregroundMark x1="45778" y1="72444" x2="45778" y2="72444"/>
                        <a14:foregroundMark x1="28000" y1="70667" x2="28000" y2="70667"/>
                        <a14:foregroundMark x1="13333" y1="71111" x2="13333" y2="71111"/>
                        <a14:foregroundMark x1="35556" y1="74222" x2="35556" y2="74222"/>
                        <a14:foregroundMark x1="41333" y1="75111" x2="41333" y2="75111"/>
                        <a14:foregroundMark x1="7111" y1="81333" x2="7111" y2="81333"/>
                        <a14:foregroundMark x1="9333" y1="81778" x2="9333" y2="81778"/>
                        <a14:foregroundMark x1="12000" y1="81333" x2="12000" y2="81333"/>
                        <a14:foregroundMark x1="13778" y1="81333" x2="13778" y2="81333"/>
                        <a14:foregroundMark x1="16000" y1="80000" x2="16000" y2="80000"/>
                        <a14:foregroundMark x1="54667" y1="81333" x2="54667" y2="81333"/>
                        <a14:foregroundMark x1="58667" y1="81778" x2="58667" y2="81778"/>
                        <a14:foregroundMark x1="68889" y1="82667" x2="68889" y2="82667"/>
                        <a14:foregroundMark x1="71556" y1="81778" x2="71556" y2="81778"/>
                        <a14:foregroundMark x1="78222" y1="81333" x2="78222" y2="81333"/>
                        <a14:foregroundMark x1="80000" y1="82222" x2="80000" y2="82222"/>
                        <a14:foregroundMark x1="84889" y1="80889" x2="84889" y2="80889"/>
                        <a14:foregroundMark x1="85333" y1="73333" x2="85333" y2="73333"/>
                        <a14:foregroundMark x1="10667" y1="66667" x2="10667" y2="66667"/>
                        <a14:foregroundMark x1="70222" y1="79111" x2="70222" y2="7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32" y="-162112"/>
            <a:ext cx="2593068" cy="25930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5575" y="554194"/>
            <a:ext cx="39907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b="1" dirty="0">
                <a:solidFill>
                  <a:srgbClr val="000099"/>
                </a:solidFill>
              </a:rPr>
              <a:t>VIII </a:t>
            </a:r>
            <a:r>
              <a:rPr lang="es-ES" sz="6600" b="1" dirty="0" smtClean="0">
                <a:solidFill>
                  <a:srgbClr val="000099"/>
                </a:solidFill>
              </a:rPr>
              <a:t>Torneo</a:t>
            </a:r>
            <a:endParaRPr lang="es-ES" sz="6600" dirty="0">
              <a:solidFill>
                <a:srgbClr val="000099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168" y="1444194"/>
            <a:ext cx="4251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00FF"/>
                </a:solidFill>
              </a:rPr>
              <a:t>C. M. G. LAS </a:t>
            </a:r>
            <a:r>
              <a:rPr lang="es-ES" sz="3200" b="1" dirty="0">
                <a:solidFill>
                  <a:srgbClr val="0000FF"/>
                </a:solidFill>
              </a:rPr>
              <a:t>CALDAS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6738216"/>
            <a:ext cx="6858000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Modalidad </a:t>
            </a:r>
            <a:r>
              <a:rPr lang="es-ES" b="1" dirty="0">
                <a:solidFill>
                  <a:srgbClr val="002060"/>
                </a:solidFill>
              </a:rPr>
              <a:t>INDIVIDUAL STABLEFORD </a:t>
            </a:r>
            <a:r>
              <a:rPr lang="es-ES" b="1" dirty="0" smtClean="0">
                <a:solidFill>
                  <a:srgbClr val="002060"/>
                </a:solidFill>
              </a:rPr>
              <a:t>HÁNDICAP</a:t>
            </a:r>
          </a:p>
          <a:p>
            <a:pPr lvl="0" algn="ctr"/>
            <a:r>
              <a:rPr lang="es-ES" b="1" dirty="0" smtClean="0">
                <a:solidFill>
                  <a:srgbClr val="002060"/>
                </a:solidFill>
              </a:rPr>
              <a:t>Viernes </a:t>
            </a:r>
            <a:r>
              <a:rPr lang="es-ES" b="1" dirty="0" smtClean="0">
                <a:solidFill>
                  <a:srgbClr val="002060"/>
                </a:solidFill>
              </a:rPr>
              <a:t>8: franja de 9:10 a 10:20 y salida </a:t>
            </a:r>
            <a:r>
              <a:rPr lang="es-ES" b="1" dirty="0">
                <a:solidFill>
                  <a:srgbClr val="002060"/>
                </a:solidFill>
              </a:rPr>
              <a:t>a volador a las 15:30 horas.</a:t>
            </a:r>
          </a:p>
          <a:p>
            <a:pPr lvl="0" algn="ctr"/>
            <a:r>
              <a:rPr lang="es-ES" b="1" dirty="0" smtClean="0">
                <a:solidFill>
                  <a:srgbClr val="002060"/>
                </a:solidFill>
              </a:rPr>
              <a:t>Sábado 9 tres franjas: </a:t>
            </a:r>
            <a:r>
              <a:rPr lang="es-ES" b="1" dirty="0">
                <a:solidFill>
                  <a:srgbClr val="002060"/>
                </a:solidFill>
              </a:rPr>
              <a:t>de </a:t>
            </a:r>
            <a:r>
              <a:rPr lang="es-ES" b="1" dirty="0" smtClean="0">
                <a:solidFill>
                  <a:srgbClr val="002060"/>
                </a:solidFill>
              </a:rPr>
              <a:t>9 </a:t>
            </a:r>
            <a:r>
              <a:rPr lang="es-ES" b="1" dirty="0">
                <a:solidFill>
                  <a:srgbClr val="002060"/>
                </a:solidFill>
              </a:rPr>
              <a:t>a </a:t>
            </a:r>
            <a:r>
              <a:rPr lang="es-ES" b="1" dirty="0" smtClean="0">
                <a:solidFill>
                  <a:srgbClr val="002060"/>
                </a:solidFill>
              </a:rPr>
              <a:t>11h., </a:t>
            </a:r>
            <a:r>
              <a:rPr lang="es-ES" b="1" dirty="0">
                <a:solidFill>
                  <a:srgbClr val="002060"/>
                </a:solidFill>
              </a:rPr>
              <a:t>de 11:10 a </a:t>
            </a:r>
            <a:r>
              <a:rPr lang="es-ES" b="1" dirty="0" smtClean="0">
                <a:solidFill>
                  <a:srgbClr val="002060"/>
                </a:solidFill>
              </a:rPr>
              <a:t>13h. </a:t>
            </a:r>
            <a:r>
              <a:rPr lang="es-ES" b="1" dirty="0">
                <a:solidFill>
                  <a:srgbClr val="002060"/>
                </a:solidFill>
              </a:rPr>
              <a:t>y de 13:10 a </a:t>
            </a:r>
            <a:r>
              <a:rPr lang="es-ES" b="1" dirty="0" smtClean="0">
                <a:solidFill>
                  <a:srgbClr val="002060"/>
                </a:solidFill>
              </a:rPr>
              <a:t>14:30h.</a:t>
            </a:r>
            <a:endParaRPr lang="es-ES" b="1" dirty="0">
              <a:solidFill>
                <a:srgbClr val="002060"/>
              </a:solidFill>
            </a:endParaRPr>
          </a:p>
          <a:p>
            <a:pPr lvl="0" algn="ctr"/>
            <a:r>
              <a:rPr lang="es-ES" b="1" dirty="0" smtClean="0">
                <a:solidFill>
                  <a:srgbClr val="002060"/>
                </a:solidFill>
              </a:rPr>
              <a:t>Domingo 10 </a:t>
            </a:r>
            <a:r>
              <a:rPr lang="es-ES" b="1" dirty="0">
                <a:solidFill>
                  <a:srgbClr val="002060"/>
                </a:solidFill>
              </a:rPr>
              <a:t>dos </a:t>
            </a:r>
            <a:r>
              <a:rPr lang="es-ES" b="1" dirty="0" smtClean="0">
                <a:solidFill>
                  <a:srgbClr val="002060"/>
                </a:solidFill>
              </a:rPr>
              <a:t>franjas: </a:t>
            </a:r>
            <a:r>
              <a:rPr lang="es-ES" b="1" dirty="0">
                <a:solidFill>
                  <a:srgbClr val="002060"/>
                </a:solidFill>
              </a:rPr>
              <a:t>de </a:t>
            </a:r>
            <a:r>
              <a:rPr lang="es-ES" b="1" dirty="0" smtClean="0">
                <a:solidFill>
                  <a:srgbClr val="002060"/>
                </a:solidFill>
              </a:rPr>
              <a:t>9 </a:t>
            </a:r>
            <a:r>
              <a:rPr lang="es-ES" b="1" dirty="0">
                <a:solidFill>
                  <a:srgbClr val="002060"/>
                </a:solidFill>
              </a:rPr>
              <a:t>a </a:t>
            </a:r>
            <a:r>
              <a:rPr lang="es-ES" b="1" dirty="0" smtClean="0">
                <a:solidFill>
                  <a:srgbClr val="002060"/>
                </a:solidFill>
              </a:rPr>
              <a:t>10:50h. y </a:t>
            </a:r>
            <a:r>
              <a:rPr lang="es-ES" b="1" dirty="0">
                <a:solidFill>
                  <a:srgbClr val="002060"/>
                </a:solidFill>
              </a:rPr>
              <a:t>de </a:t>
            </a:r>
            <a:r>
              <a:rPr lang="es-ES" b="1" dirty="0" smtClean="0">
                <a:solidFill>
                  <a:srgbClr val="002060"/>
                </a:solidFill>
              </a:rPr>
              <a:t>11 </a:t>
            </a:r>
            <a:r>
              <a:rPr lang="es-ES" b="1" dirty="0">
                <a:solidFill>
                  <a:srgbClr val="002060"/>
                </a:solidFill>
              </a:rPr>
              <a:t>a </a:t>
            </a:r>
            <a:r>
              <a:rPr lang="es-ES" b="1" dirty="0" smtClean="0">
                <a:solidFill>
                  <a:srgbClr val="002060"/>
                </a:solidFill>
              </a:rPr>
              <a:t>12h.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8" name="Picture 4" descr="Logo Golf las Cald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3" y="8263724"/>
            <a:ext cx="1424119" cy="7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16933" r="18639"/>
          <a:stretch/>
        </p:blipFill>
        <p:spPr>
          <a:xfrm>
            <a:off x="5971308" y="8193514"/>
            <a:ext cx="886691" cy="8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68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FCC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Sanchez Sanchez, Emilio Jose</dc:creator>
  <cp:lastModifiedBy>Garrido Espina, Luis Jose</cp:lastModifiedBy>
  <cp:revision>6</cp:revision>
  <dcterms:created xsi:type="dcterms:W3CDTF">2023-08-29T12:34:13Z</dcterms:created>
  <dcterms:modified xsi:type="dcterms:W3CDTF">2023-09-02T12:20:39Z</dcterms:modified>
</cp:coreProperties>
</file>